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0" r:id="rId3"/>
    <p:sldId id="261" r:id="rId4"/>
    <p:sldId id="263" r:id="rId5"/>
    <p:sldId id="262" r:id="rId6"/>
    <p:sldId id="264" r:id="rId7"/>
    <p:sldId id="259" r:id="rId8"/>
    <p:sldId id="265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2384A-A993-4FC2-83D3-0B69E436ABD5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BB84-D245-4B0C-86EF-CC0CFFF2FD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921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4BB84-D245-4B0C-86EF-CC0CFFF2FDC4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98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085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552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403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258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0951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9992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918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36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023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858869" cy="41954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8611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8828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538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63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11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849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257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33F48-BD96-4A87-83B0-0A4F0DBAC6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019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133305-524A-419D-BD99-26FBB7043DB3}" type="datetimeFigureOut">
              <a:rPr lang="hu-HU" smtClean="0"/>
              <a:t>2023. 06. 08.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33F48-BD96-4A87-83B0-0A4F0DBAC629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13" name="Text Placeholder 7"/>
          <p:cNvSpPr txBox="1">
            <a:spLocks/>
          </p:cNvSpPr>
          <p:nvPr userDrawn="1"/>
        </p:nvSpPr>
        <p:spPr>
          <a:xfrm>
            <a:off x="9980613" y="6301706"/>
            <a:ext cx="2104995" cy="44048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Szeged // 2023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1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3412"/>
            <a:ext cx="10093890" cy="3793970"/>
          </a:xfrm>
        </p:spPr>
        <p:txBody>
          <a:bodyPr/>
          <a:lstStyle/>
          <a:p>
            <a:r>
              <a:rPr lang="hu-HU" sz="60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Önvezető autó tervezése és megvalósítása Webots </a:t>
            </a:r>
            <a:r>
              <a:rPr lang="hu-HU" sz="6000" b="1" cap="all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környezetben</a:t>
            </a:r>
            <a:endParaRPr lang="hu-HU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944" y="5096557"/>
            <a:ext cx="8825658" cy="861420"/>
          </a:xfrm>
        </p:spPr>
        <p:txBody>
          <a:bodyPr anchor="ctr"/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Készítette: Smit Alex</a:t>
            </a:r>
          </a:p>
          <a:p>
            <a:r>
              <a:rPr lang="hu-H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Témavezető: Dr.Schäffer László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6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A feladat ismertetése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Önvezető jármű megtervezése</a:t>
            </a:r>
          </a:p>
          <a:p>
            <a:pPr marL="0" indent="0">
              <a:buNone/>
            </a:pP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és létrehozása</a:t>
            </a:r>
          </a:p>
          <a:p>
            <a:pPr marL="0" indent="0">
              <a:buNone/>
            </a:pPr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Megfelelő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szenzorokkal ellátása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Webots környezet létrehozása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Saját útvonalhálózat</a:t>
            </a:r>
          </a:p>
          <a:p>
            <a:pPr marL="0" indent="0">
              <a:buNone/>
            </a:pP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Irányítás (Python kontroller)</a:t>
            </a:r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0276" y="5811831"/>
            <a:ext cx="2713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/>
              <a:t>A Webots felület és környezet</a:t>
            </a:r>
            <a:endParaRPr lang="hu-HU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96" y="1350241"/>
            <a:ext cx="6712184" cy="44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A jármű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megvalósítása és szenzorok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Autó létrehozás Webots-ban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Ackermann modell felhasználása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Fizika hozzáadása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Az autó teste</a:t>
            </a:r>
          </a:p>
          <a:p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Lézeres távolságérzékelő</a:t>
            </a:r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32" y="1410480"/>
            <a:ext cx="3043050" cy="21325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300629" y="3550341"/>
            <a:ext cx="36190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Ackermann modell, forrás:</a:t>
            </a:r>
          </a:p>
          <a:p>
            <a:r>
              <a:rPr lang="hu-HU" sz="900" i="1" dirty="0" smtClean="0"/>
              <a:t>https://commons.wikimedia.org/w/index.php?curid=11038315 </a:t>
            </a:r>
            <a:endParaRPr lang="hu-HU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78" y="4065521"/>
            <a:ext cx="3582155" cy="249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Útvonalhálózat és pályatervezés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Supervisor-rel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út adatok lekérése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Kanyar, egyenes, kereszteződés</a:t>
            </a:r>
          </a:p>
          <a:p>
            <a:pPr marL="0" indent="0">
              <a:buNone/>
            </a:pP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Ezekből gráf készítése</a:t>
            </a:r>
          </a:p>
          <a:p>
            <a:pPr marL="0" indent="0">
              <a:buNone/>
            </a:pP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Kontrollerben a gráfon szélességi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kereséssel pályatervezés</a:t>
            </a:r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05" y="1152982"/>
            <a:ext cx="2304256" cy="362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75" y="1152983"/>
            <a:ext cx="4053588" cy="36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Sebesség és irány meghatározása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Végighaladás a megtervezett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útvonalon (GPS, iránytű, szenzorok)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Sebesség</a:t>
            </a:r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Irány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felosztása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328" y="2418185"/>
            <a:ext cx="2874191" cy="2980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46" y="2902883"/>
            <a:ext cx="39243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Akadálykerülés és elsőbbségadás példák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8236" y="1857975"/>
            <a:ext cx="25275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dirty="0" smtClean="0"/>
              <a:t>Akadálykerülés</a:t>
            </a:r>
            <a:endParaRPr lang="hu-HU" dirty="0"/>
          </a:p>
        </p:txBody>
      </p:sp>
      <p:sp>
        <p:nvSpPr>
          <p:cNvPr id="5" name="TextBox 4"/>
          <p:cNvSpPr txBox="1"/>
          <p:nvPr/>
        </p:nvSpPr>
        <p:spPr>
          <a:xfrm>
            <a:off x="7888047" y="1853248"/>
            <a:ext cx="25275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dirty="0" smtClean="0"/>
              <a:t>Elsőbbségadás</a:t>
            </a:r>
            <a:endParaRPr lang="hu-H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5" y="2390173"/>
            <a:ext cx="5562420" cy="3126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94" y="2390173"/>
            <a:ext cx="5571046" cy="31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Videó arról, ahogy az önvezető autó végighalad egy útvonalon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3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634" y="1853248"/>
            <a:ext cx="8169215" cy="4592231"/>
          </a:xfrm>
        </p:spPr>
      </p:pic>
    </p:spTree>
    <p:extLst>
      <p:ext uri="{BB962C8B-B14F-4D97-AF65-F5344CB8AC3E}">
        <p14:creationId xmlns:p14="http://schemas.microsoft.com/office/powerpoint/2010/main" val="85808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5792807"/>
          </a:xfrm>
        </p:spPr>
        <p:txBody>
          <a:bodyPr anchor="ctr"/>
          <a:lstStyle/>
          <a:p>
            <a:pPr algn="ctr"/>
            <a:r>
              <a:rPr lang="hu-HU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Köszönöm a figyelmet!</a:t>
            </a:r>
            <a:endParaRPr lang="hu-H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4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127</Words>
  <Application>Microsoft Office PowerPoint</Application>
  <PresentationFormat>Widescreen</PresentationFormat>
  <Paragraphs>50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Önvezető autó tervezése és megvalósítása Webots környezetben</vt:lpstr>
      <vt:lpstr>A feladat ismertetése</vt:lpstr>
      <vt:lpstr>A jármű megvalósítása és szenzorok</vt:lpstr>
      <vt:lpstr>Útvonalhálózat és pályatervezés</vt:lpstr>
      <vt:lpstr>Sebesség és irány meghatározása</vt:lpstr>
      <vt:lpstr>Akadálykerülés és elsőbbségadás példák</vt:lpstr>
      <vt:lpstr>Videó arról, ahogy az önvezető autó végighalad egy útvonalon</vt:lpstr>
      <vt:lpstr>Köszönöm a figyelmet!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Windows-felhasználó</dc:creator>
  <cp:lastModifiedBy>Windows-felhasználó</cp:lastModifiedBy>
  <cp:revision>35</cp:revision>
  <dcterms:created xsi:type="dcterms:W3CDTF">2023-05-06T09:34:34Z</dcterms:created>
  <dcterms:modified xsi:type="dcterms:W3CDTF">2023-06-08T10:35:08Z</dcterms:modified>
</cp:coreProperties>
</file>